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2" r:id="rId8"/>
    <p:sldId id="261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69B5-E3BE-4E17-AF40-E0EC9FCF9345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18A-9B75-4036-A4B2-00DA18FB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2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69B5-E3BE-4E17-AF40-E0EC9FCF9345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18A-9B75-4036-A4B2-00DA18FB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4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69B5-E3BE-4E17-AF40-E0EC9FCF9345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18A-9B75-4036-A4B2-00DA18FB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1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69B5-E3BE-4E17-AF40-E0EC9FCF9345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18A-9B75-4036-A4B2-00DA18FB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05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69B5-E3BE-4E17-AF40-E0EC9FCF9345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18A-9B75-4036-A4B2-00DA18FB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0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69B5-E3BE-4E17-AF40-E0EC9FCF9345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18A-9B75-4036-A4B2-00DA18FB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12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69B5-E3BE-4E17-AF40-E0EC9FCF9345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18A-9B75-4036-A4B2-00DA18FB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7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69B5-E3BE-4E17-AF40-E0EC9FCF9345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18A-9B75-4036-A4B2-00DA18FB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3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69B5-E3BE-4E17-AF40-E0EC9FCF9345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18A-9B75-4036-A4B2-00DA18FB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6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69B5-E3BE-4E17-AF40-E0EC9FCF9345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18A-9B75-4036-A4B2-00DA18FB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6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69B5-E3BE-4E17-AF40-E0EC9FCF9345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18A-9B75-4036-A4B2-00DA18FB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7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B69B5-E3BE-4E17-AF40-E0EC9FCF9345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B418A-9B75-4036-A4B2-00DA18FB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4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25F80A-8657-4B31-9D90-05B175EA124F}"/>
              </a:ext>
            </a:extLst>
          </p:cNvPr>
          <p:cNvSpPr txBox="1"/>
          <p:nvPr/>
        </p:nvSpPr>
        <p:spPr>
          <a:xfrm>
            <a:off x="1996579" y="1659778"/>
            <a:ext cx="4966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RTS5-1 Installation Instruction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966480-FAFB-45C2-A4FC-983D4F4DD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635" y="3417047"/>
            <a:ext cx="2495550" cy="1781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F4796CA-E13C-4F27-9ED8-9A971297DA36}"/>
              </a:ext>
            </a:extLst>
          </p:cNvPr>
          <p:cNvSpPr txBox="1"/>
          <p:nvPr/>
        </p:nvSpPr>
        <p:spPr>
          <a:xfrm>
            <a:off x="1996578" y="2399913"/>
            <a:ext cx="496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How to change from 5-1 solid drain to adjustable Top Set by using the Retrofit Top Set Kit</a:t>
            </a:r>
          </a:p>
        </p:txBody>
      </p:sp>
      <p:pic>
        <p:nvPicPr>
          <p:cNvPr id="2050" name="92D5B2A5-778D-4E35-A2FC-17A1F22436E0">
            <a:extLst>
              <a:ext uri="{FF2B5EF4-FFF2-40B4-BE49-F238E27FC236}">
                <a16:creationId xmlns:a16="http://schemas.microsoft.com/office/drawing/2014/main" id="{FB12953E-AEE6-4574-9A31-377FFB066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3896" y="3417046"/>
            <a:ext cx="23749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5048DB06-C366-4F71-A4FE-F672FA5E8460}"/>
              </a:ext>
            </a:extLst>
          </p:cNvPr>
          <p:cNvSpPr/>
          <p:nvPr/>
        </p:nvSpPr>
        <p:spPr>
          <a:xfrm>
            <a:off x="3633861" y="4118880"/>
            <a:ext cx="1131085" cy="37750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831863-DE38-4C44-8702-03CC8DFF8692}"/>
              </a:ext>
            </a:extLst>
          </p:cNvPr>
          <p:cNvSpPr txBox="1"/>
          <p:nvPr/>
        </p:nvSpPr>
        <p:spPr>
          <a:xfrm>
            <a:off x="1090569" y="5310231"/>
            <a:ext cx="1686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Current Solid 5-1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63194F-96AE-4329-8CBE-9837E8E9B1DB}"/>
              </a:ext>
            </a:extLst>
          </p:cNvPr>
          <p:cNvSpPr txBox="1"/>
          <p:nvPr/>
        </p:nvSpPr>
        <p:spPr>
          <a:xfrm>
            <a:off x="5742262" y="5293615"/>
            <a:ext cx="1686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Height adjustable TS5-1</a:t>
            </a:r>
          </a:p>
        </p:txBody>
      </p:sp>
    </p:spTree>
    <p:extLst>
      <p:ext uri="{BB962C8B-B14F-4D97-AF65-F5344CB8AC3E}">
        <p14:creationId xmlns:p14="http://schemas.microsoft.com/office/powerpoint/2010/main" val="397794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8F4DFC0-36C6-47CD-94D4-FBB8362DA36A}"/>
              </a:ext>
            </a:extLst>
          </p:cNvPr>
          <p:cNvSpPr txBox="1"/>
          <p:nvPr/>
        </p:nvSpPr>
        <p:spPr>
          <a:xfrm>
            <a:off x="847285" y="1509060"/>
            <a:ext cx="238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Step 1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5C871E-74AC-480D-B608-BCDF23067E3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369" y="3187817"/>
            <a:ext cx="3623665" cy="27599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5B69DD7-A70E-4B7F-AC0D-1FE5747F8BC6}"/>
              </a:ext>
            </a:extLst>
          </p:cNvPr>
          <p:cNvSpPr txBox="1"/>
          <p:nvPr/>
        </p:nvSpPr>
        <p:spPr>
          <a:xfrm>
            <a:off x="3123277" y="2358357"/>
            <a:ext cx="2897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Remove the 5-1 strainer (keep the screws.)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A603BDA-4A2C-4058-B2B6-3069E653F39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5326" y="3187817"/>
            <a:ext cx="3162757" cy="2668737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44E22E3B-C002-4ECB-804D-7CC4111B501C}"/>
              </a:ext>
            </a:extLst>
          </p:cNvPr>
          <p:cNvSpPr/>
          <p:nvPr/>
        </p:nvSpPr>
        <p:spPr>
          <a:xfrm>
            <a:off x="4330148" y="4379052"/>
            <a:ext cx="713064" cy="37750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3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2617D4-2B4C-4F8A-9BC4-E22BD238D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155" y="2010212"/>
            <a:ext cx="3543300" cy="2971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E4534B6-68FB-4C11-861F-5BD2430E92A2}"/>
              </a:ext>
            </a:extLst>
          </p:cNvPr>
          <p:cNvSpPr txBox="1"/>
          <p:nvPr/>
        </p:nvSpPr>
        <p:spPr>
          <a:xfrm>
            <a:off x="981510" y="1030887"/>
            <a:ext cx="238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Step 2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D5E68B-3440-4862-931D-44119A5B807F}"/>
              </a:ext>
            </a:extLst>
          </p:cNvPr>
          <p:cNvSpPr txBox="1"/>
          <p:nvPr/>
        </p:nvSpPr>
        <p:spPr>
          <a:xfrm>
            <a:off x="3464653" y="1496399"/>
            <a:ext cx="3280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Remove the strainer of RTS5-1 (keep the screws.)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70E553-9CDA-4DF8-94B0-217E72DBA39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2744" y="2010212"/>
            <a:ext cx="3544010" cy="2971800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8E16F156-B577-49FE-A825-2048A4D142D9}"/>
              </a:ext>
            </a:extLst>
          </p:cNvPr>
          <p:cNvSpPr/>
          <p:nvPr/>
        </p:nvSpPr>
        <p:spPr>
          <a:xfrm>
            <a:off x="4171257" y="3307359"/>
            <a:ext cx="713064" cy="37750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6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6115AB-46F1-4319-9FBA-75F7746F628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144" y="2490021"/>
            <a:ext cx="2952509" cy="24194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DFCD55-340B-4565-8A3A-8D881922285E}"/>
              </a:ext>
            </a:extLst>
          </p:cNvPr>
          <p:cNvSpPr txBox="1"/>
          <p:nvPr/>
        </p:nvSpPr>
        <p:spPr>
          <a:xfrm>
            <a:off x="981510" y="1030887"/>
            <a:ext cx="238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Step 3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4C685E-36BF-4E91-BD39-CC17104961E7}"/>
              </a:ext>
            </a:extLst>
          </p:cNvPr>
          <p:cNvSpPr txBox="1"/>
          <p:nvPr/>
        </p:nvSpPr>
        <p:spPr>
          <a:xfrm>
            <a:off x="2629947" y="1924238"/>
            <a:ext cx="3359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Separate the Shank Ring from the Collar of RTS5-1.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51D782-5DC5-40E2-9AB1-628C1653E9D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9995" y="2490021"/>
            <a:ext cx="4680183" cy="2419417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EF344FC1-3E16-4D73-A4A7-512D0CBDC9D4}"/>
              </a:ext>
            </a:extLst>
          </p:cNvPr>
          <p:cNvSpPr/>
          <p:nvPr/>
        </p:nvSpPr>
        <p:spPr>
          <a:xfrm>
            <a:off x="3510792" y="3510976"/>
            <a:ext cx="713064" cy="37750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52CD7EC-FDBA-40A9-AB85-051684D3B8E5}"/>
              </a:ext>
            </a:extLst>
          </p:cNvPr>
          <p:cNvCxnSpPr/>
          <p:nvPr/>
        </p:nvCxnSpPr>
        <p:spPr>
          <a:xfrm flipH="1" flipV="1">
            <a:off x="8028264" y="4118994"/>
            <a:ext cx="226503" cy="10905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34753E5-6540-4CB4-AC86-F9B599EB216C}"/>
              </a:ext>
            </a:extLst>
          </p:cNvPr>
          <p:cNvSpPr txBox="1"/>
          <p:nvPr/>
        </p:nvSpPr>
        <p:spPr>
          <a:xfrm>
            <a:off x="8028264" y="5198222"/>
            <a:ext cx="1317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Collar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8383407-4419-4055-B402-ACA37A52F060}"/>
              </a:ext>
            </a:extLst>
          </p:cNvPr>
          <p:cNvCxnSpPr/>
          <p:nvPr/>
        </p:nvCxnSpPr>
        <p:spPr>
          <a:xfrm flipH="1" flipV="1">
            <a:off x="4672668" y="4257493"/>
            <a:ext cx="226503" cy="10905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66BDEE3-3842-4884-B9C6-EBADB45F0BB9}"/>
              </a:ext>
            </a:extLst>
          </p:cNvPr>
          <p:cNvSpPr txBox="1"/>
          <p:nvPr/>
        </p:nvSpPr>
        <p:spPr>
          <a:xfrm>
            <a:off x="4672668" y="5336721"/>
            <a:ext cx="1317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Shank Ring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29D9CC-E975-4258-A71F-BE10BFE318CA}"/>
              </a:ext>
            </a:extLst>
          </p:cNvPr>
          <p:cNvSpPr txBox="1"/>
          <p:nvPr/>
        </p:nvSpPr>
        <p:spPr>
          <a:xfrm>
            <a:off x="512144" y="4909438"/>
            <a:ext cx="2952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Alternatively unscrew the three set screws, few turns at time.</a:t>
            </a:r>
          </a:p>
        </p:txBody>
      </p:sp>
    </p:spTree>
    <p:extLst>
      <p:ext uri="{BB962C8B-B14F-4D97-AF65-F5344CB8AC3E}">
        <p14:creationId xmlns:p14="http://schemas.microsoft.com/office/powerpoint/2010/main" val="2080758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7BC448-4E94-477C-B7BB-A1F561FF4F0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557" y="2533475"/>
            <a:ext cx="3536494" cy="28433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4D477D-2C68-42D6-A5FF-C0BAC03EE1F7}"/>
              </a:ext>
            </a:extLst>
          </p:cNvPr>
          <p:cNvSpPr txBox="1"/>
          <p:nvPr/>
        </p:nvSpPr>
        <p:spPr>
          <a:xfrm>
            <a:off x="981510" y="1030887"/>
            <a:ext cx="238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Step 4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D0630-9A7C-4EDE-BBE5-C85CC2F4E824}"/>
              </a:ext>
            </a:extLst>
          </p:cNvPr>
          <p:cNvSpPr txBox="1"/>
          <p:nvPr/>
        </p:nvSpPr>
        <p:spPr>
          <a:xfrm>
            <a:off x="2629947" y="1924238"/>
            <a:ext cx="3359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Assemble RTS5-1 shank ring on 5-1 Shank.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52352E-776A-4D90-A2F5-AE774E130265}"/>
              </a:ext>
            </a:extLst>
          </p:cNvPr>
          <p:cNvSpPr txBox="1"/>
          <p:nvPr/>
        </p:nvSpPr>
        <p:spPr>
          <a:xfrm>
            <a:off x="2491530" y="5494789"/>
            <a:ext cx="4932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Align the 3 shank ring notches to the 3 tapped holes of 5-1 shank; secure shank ring in place with the 3 short set screws saved from 5-1.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C03263-9A96-4B35-A2B4-3AFD6A79F57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5510" y="2533474"/>
            <a:ext cx="3536975" cy="2843316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831EB3F6-F46F-4637-98B5-5C76E26CC4FA}"/>
              </a:ext>
            </a:extLst>
          </p:cNvPr>
          <p:cNvSpPr/>
          <p:nvPr/>
        </p:nvSpPr>
        <p:spPr>
          <a:xfrm>
            <a:off x="4264748" y="3766379"/>
            <a:ext cx="713064" cy="37750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64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93E31E-A6A5-4E87-831C-7E3D10C218BC}"/>
              </a:ext>
            </a:extLst>
          </p:cNvPr>
          <p:cNvSpPr txBox="1"/>
          <p:nvPr/>
        </p:nvSpPr>
        <p:spPr>
          <a:xfrm>
            <a:off x="981510" y="1030887"/>
            <a:ext cx="238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Step 5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88BAB1-6542-4E2B-B0E3-E7AE60F91C42}"/>
              </a:ext>
            </a:extLst>
          </p:cNvPr>
          <p:cNvSpPr txBox="1"/>
          <p:nvPr/>
        </p:nvSpPr>
        <p:spPr>
          <a:xfrm>
            <a:off x="2831283" y="1704173"/>
            <a:ext cx="3359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Attached the RTS5-1 collar to shank ring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49DDB2-8420-4981-85DE-32EBFD10018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485" y="2169709"/>
            <a:ext cx="3250526" cy="3204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11D60C-ABDA-4989-9A2F-A7ECE5D5EB2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1076" y="2169710"/>
            <a:ext cx="3823288" cy="3204200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EFED1AE3-6810-4FAE-9CC1-43A85026E3EB}"/>
              </a:ext>
            </a:extLst>
          </p:cNvPr>
          <p:cNvSpPr/>
          <p:nvPr/>
        </p:nvSpPr>
        <p:spPr>
          <a:xfrm>
            <a:off x="3938011" y="3667740"/>
            <a:ext cx="713064" cy="37750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20B78F-63D7-4302-BF53-44326F88AFD4}"/>
              </a:ext>
            </a:extLst>
          </p:cNvPr>
          <p:cNvSpPr txBox="1"/>
          <p:nvPr/>
        </p:nvSpPr>
        <p:spPr>
          <a:xfrm>
            <a:off x="2324712" y="5562446"/>
            <a:ext cx="4932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Align the 3 large set screws to destinated shank ring tapped holes</a:t>
            </a:r>
          </a:p>
          <a:p>
            <a:r>
              <a:rPr lang="en-US" sz="1200" dirty="0"/>
              <a:t>Alternatively tighten the set screws, few turns at a time.</a:t>
            </a:r>
          </a:p>
        </p:txBody>
      </p:sp>
    </p:spTree>
    <p:extLst>
      <p:ext uri="{BB962C8B-B14F-4D97-AF65-F5344CB8AC3E}">
        <p14:creationId xmlns:p14="http://schemas.microsoft.com/office/powerpoint/2010/main" val="137571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08788A5-A987-46B6-8E18-BBD45FDF94A6">
            <a:extLst>
              <a:ext uri="{FF2B5EF4-FFF2-40B4-BE49-F238E27FC236}">
                <a16:creationId xmlns:a16="http://schemas.microsoft.com/office/drawing/2014/main" id="{15AA4EFF-B7CD-4B11-825D-03D93B1E7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1304" y="2785145"/>
            <a:ext cx="3619208" cy="271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28393AD-8DF5-451F-8C93-B66C18C51CE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2043" y="2785145"/>
            <a:ext cx="3930653" cy="2714406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D9CCA449-9508-4B68-A5E3-A200E4231B13}"/>
              </a:ext>
            </a:extLst>
          </p:cNvPr>
          <p:cNvSpPr/>
          <p:nvPr/>
        </p:nvSpPr>
        <p:spPr>
          <a:xfrm>
            <a:off x="4059745" y="4142348"/>
            <a:ext cx="713064" cy="37750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E99510-AB2C-4771-95A6-E788B3E02A53}"/>
              </a:ext>
            </a:extLst>
          </p:cNvPr>
          <p:cNvSpPr txBox="1"/>
          <p:nvPr/>
        </p:nvSpPr>
        <p:spPr>
          <a:xfrm>
            <a:off x="981510" y="1030887"/>
            <a:ext cx="238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Step 6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8F56FC-BEFD-43D6-BAB2-F8D8C8C0E592}"/>
              </a:ext>
            </a:extLst>
          </p:cNvPr>
          <p:cNvSpPr txBox="1"/>
          <p:nvPr/>
        </p:nvSpPr>
        <p:spPr>
          <a:xfrm>
            <a:off x="2892104" y="1954182"/>
            <a:ext cx="3359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Attached the RTS5-1 strainer to shank ring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03D7E9-149E-4DCE-84C7-8A12735A0965}"/>
              </a:ext>
            </a:extLst>
          </p:cNvPr>
          <p:cNvSpPr txBox="1"/>
          <p:nvPr/>
        </p:nvSpPr>
        <p:spPr>
          <a:xfrm>
            <a:off x="1459684" y="5562446"/>
            <a:ext cx="6333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Align the 3 peripheric chamfered holes with the peripheric small tapped screws of the shank ring.</a:t>
            </a:r>
          </a:p>
          <a:p>
            <a:r>
              <a:rPr lang="en-US" sz="1200" dirty="0"/>
              <a:t>Secure the strainer in place by using the 3 small set screws.  </a:t>
            </a:r>
          </a:p>
        </p:txBody>
      </p:sp>
    </p:spTree>
    <p:extLst>
      <p:ext uri="{BB962C8B-B14F-4D97-AF65-F5344CB8AC3E}">
        <p14:creationId xmlns:p14="http://schemas.microsoft.com/office/powerpoint/2010/main" val="1856836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5E23CA-C8F4-46C9-A49F-BF90253818F6}"/>
              </a:ext>
            </a:extLst>
          </p:cNvPr>
          <p:cNvSpPr txBox="1"/>
          <p:nvPr/>
        </p:nvSpPr>
        <p:spPr>
          <a:xfrm>
            <a:off x="981510" y="1030887"/>
            <a:ext cx="238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Step 7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4DABAE-6B3B-4FF2-9130-01E3AFD19955}"/>
              </a:ext>
            </a:extLst>
          </p:cNvPr>
          <p:cNvSpPr txBox="1"/>
          <p:nvPr/>
        </p:nvSpPr>
        <p:spPr>
          <a:xfrm>
            <a:off x="2967605" y="1655984"/>
            <a:ext cx="3359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Adjust the top set to desired height, by using the 3 large top set screws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49FD15-D8B1-4104-88AD-4C543E090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635" y="2373630"/>
            <a:ext cx="531495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898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5754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207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Liviu Iftinca</dc:creator>
  <cp:lastModifiedBy>Liviu Iftinca</cp:lastModifiedBy>
  <cp:revision>9</cp:revision>
  <dcterms:created xsi:type="dcterms:W3CDTF">2021-06-17T15:07:38Z</dcterms:created>
  <dcterms:modified xsi:type="dcterms:W3CDTF">2021-06-17T16:36:32Z</dcterms:modified>
</cp:coreProperties>
</file>